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0967-B4EB-4223-9CB4-C9000C4BA7D3}" type="datetimeFigureOut">
              <a:rPr lang="pt-BR" smtClean="0"/>
              <a:pPr/>
              <a:t>02/10/2010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7270-57B7-4F27-9944-7F55CA10A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lang="pt-BR" b="1" u="sng" dirty="0">
                <a:solidFill>
                  <a:srgbClr val="002060"/>
                </a:solidFill>
              </a:rPr>
              <a:t>CONE CIRCULAR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11560" y="2204864"/>
            <a:ext cx="3240360" cy="3312368"/>
          </a:xfrm>
        </p:spPr>
        <p:txBody>
          <a:bodyPr>
            <a:normAutofit fontScale="70000" lnSpcReduction="20000"/>
          </a:bodyPr>
          <a:lstStyle/>
          <a:p>
            <a:r>
              <a:rPr lang="pt-BR" dirty="0">
                <a:solidFill>
                  <a:srgbClr val="002060"/>
                </a:solidFill>
              </a:rPr>
              <a:t>Dado um circulo de centro O e raio </a:t>
            </a:r>
            <a:r>
              <a:rPr lang="pt-BR" dirty="0" smtClean="0">
                <a:solidFill>
                  <a:srgbClr val="002060"/>
                </a:solidFill>
              </a:rPr>
              <a:t>r </a:t>
            </a:r>
            <a:r>
              <a:rPr lang="pt-BR" dirty="0">
                <a:solidFill>
                  <a:srgbClr val="002060"/>
                </a:solidFill>
              </a:rPr>
              <a:t>situado</a:t>
            </a:r>
          </a:p>
          <a:p>
            <a:r>
              <a:rPr lang="pt-BR" dirty="0">
                <a:solidFill>
                  <a:srgbClr val="002060"/>
                </a:solidFill>
              </a:rPr>
              <a:t>num plano α e um ponto V fora de α. Chama-se cone</a:t>
            </a:r>
          </a:p>
          <a:p>
            <a:r>
              <a:rPr lang="pt-BR" dirty="0">
                <a:solidFill>
                  <a:srgbClr val="002060"/>
                </a:solidFill>
              </a:rPr>
              <a:t>circular ou cone a </a:t>
            </a:r>
            <a:r>
              <a:rPr lang="pt-BR" dirty="0" smtClean="0">
                <a:solidFill>
                  <a:srgbClr val="002060"/>
                </a:solidFill>
              </a:rPr>
              <a:t>reunião </a:t>
            </a:r>
            <a:r>
              <a:rPr lang="pt-BR" dirty="0">
                <a:solidFill>
                  <a:srgbClr val="002060"/>
                </a:solidFill>
              </a:rPr>
              <a:t>de todos os segmentos de</a:t>
            </a:r>
          </a:p>
          <a:p>
            <a:r>
              <a:rPr lang="pt-BR" dirty="0">
                <a:solidFill>
                  <a:srgbClr val="002060"/>
                </a:solidFill>
              </a:rPr>
              <a:t>reta com uma extremidade em V e outra num ponto</a:t>
            </a:r>
          </a:p>
          <a:p>
            <a:r>
              <a:rPr lang="pt-BR" dirty="0">
                <a:solidFill>
                  <a:srgbClr val="002060"/>
                </a:solidFill>
              </a:rPr>
              <a:t>qualquer do circulo.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772816"/>
            <a:ext cx="43204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COTIDIANO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t-BR" sz="2400" dirty="0" smtClean="0"/>
              <a:t>Também </a:t>
            </a:r>
            <a:r>
              <a:rPr lang="pt-BR" sz="2400" dirty="0"/>
              <a:t>são comuns os objetos do nosso dia a dia </a:t>
            </a:r>
            <a:r>
              <a:rPr lang="pt-BR" sz="2400" dirty="0" smtClean="0"/>
              <a:t>que têm a forma de um cone, como por exemplo, um cone de transito, chapéu de aniversário,  etc.</a:t>
            </a:r>
            <a:endParaRPr lang="pt-BR" sz="2400" dirty="0"/>
          </a:p>
          <a:p>
            <a:pPr algn="just"/>
            <a:endParaRPr lang="pt-BR" sz="2400" dirty="0"/>
          </a:p>
          <a:p>
            <a:pPr algn="just"/>
            <a:endParaRPr lang="pt-BR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669674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CONE RETO 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1988840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O cone reto é também conhecido por cone de revolução, pois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pode ser obtido por uma revolução (rotação) de 360º de um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triângulo retângulo em torno de um de seus catetos.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72816"/>
            <a:ext cx="47160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u="sng" dirty="0">
                <a:solidFill>
                  <a:srgbClr val="002060"/>
                </a:solidFill>
              </a:rPr>
              <a:t>SECÇÃO MERIDIANA E CONE EQUILÁTERO.</a:t>
            </a: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95536" y="2132856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Arial" pitchFamily="34" charset="0"/>
                <a:cs typeface="Arial" pitchFamily="34" charset="0"/>
              </a:rPr>
              <a:t>Secção meridiana é uma região determinada pela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intersecção do cone com um plano que passa pelo vértice V e pelo centro (O) da base. 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 a secção meridiana de um cone for um triângulo eqüilátero, o cone é chamado cone eqüilátero.</a:t>
            </a:r>
            <a:endParaRPr lang="pt-BR" sz="24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sz="2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132856"/>
            <a:ext cx="410445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ÁREAS E VOLUME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45365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5004048" y="2800672"/>
            <a:ext cx="3923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ÁREA DA BASE : = </a:t>
            </a: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</a:t>
            </a: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pt-BR" sz="3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</a:t>
            </a:r>
            <a:endParaRPr kumimoji="0" lang="pt-BR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ÁREA LATERAL:  = </a:t>
            </a:r>
            <a:r>
              <a:rPr kumimoji="0" lang="pt-BR" sz="3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rg</a:t>
            </a:r>
            <a:endParaRPr kumimoji="0" lang="pt-BR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ÁREA TOTAL : </a:t>
            </a: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 (g + r)</a:t>
            </a:r>
            <a:endParaRPr kumimoji="0" lang="pt-BR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VOLUME : A</a:t>
            </a:r>
            <a:r>
              <a:rPr kumimoji="0" lang="pt-BR" sz="3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b</a:t>
            </a:r>
            <a:r>
              <a:rPr kumimoji="0" lang="pt-B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. h/3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RELAÇÕES IMPORTANTES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403244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36004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VOLUME DO TRONCO DE CONE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576064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20888"/>
            <a:ext cx="39604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210</Words>
  <Application>Microsoft Office PowerPoint</Application>
  <PresentationFormat>Apresentação na tela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8" baseType="lpstr">
      <vt:lpstr>Tema do Office</vt:lpstr>
      <vt:lpstr>CONE CIRCULAR</vt:lpstr>
      <vt:lpstr>COTIDIANO</vt:lpstr>
      <vt:lpstr>CONE RETO </vt:lpstr>
      <vt:lpstr>SECÇÃO MERIDIANA E CONE EQUILÁTERO.</vt:lpstr>
      <vt:lpstr>ÁREAS E VOLUME</vt:lpstr>
      <vt:lpstr>RELAÇÕES IMPORTANTES</vt:lpstr>
      <vt:lpstr>VOLUME DO TRONCO DE CONE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CONE CIRCULAR</dc:title>
  <dc:creator>joao maria</dc:creator>
  <cp:lastModifiedBy>joao maria</cp:lastModifiedBy>
  <cp:revision>8</cp:revision>
  <dcterms:created xsi:type="dcterms:W3CDTF">2010-10-02T01:01:06Z</dcterms:created>
  <dcterms:modified xsi:type="dcterms:W3CDTF">2010-10-02T03:15:06Z</dcterms:modified>
</cp:coreProperties>
</file>