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E01F5-0B21-49B3-B47B-39BBF815DBD2}" type="datetimeFigureOut">
              <a:rPr lang="pt-BR" smtClean="0"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4E5FE-2F96-42FA-BAB4-68EE54F149D5}" type="slidenum">
              <a:rPr lang="pt-BR" smtClean="0"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ESFERA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51520" y="1772816"/>
            <a:ext cx="507605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Dado um ponto O e um segmento de reta 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medida R, denomina-se esfera o conjunto de pontos do espaço que estão a uma distancia menor ou igual a R de O. Os pontos que estão a uma distancia igual a R do centro O da esfera pertencem a sua superfície.</a:t>
            </a:r>
            <a:endParaRPr lang="pt-BR" sz="24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pt-BR" dirty="0">
              <a:latin typeface="Arial" pitchFamily="34" charset="0"/>
              <a:cs typeface="Arial" pitchFamily="34" charset="0"/>
            </a:endParaRPr>
          </a:p>
          <a:p>
            <a:pPr algn="just"/>
            <a:endParaRPr lang="pt-BR" dirty="0">
              <a:latin typeface="Arial" pitchFamily="34" charset="0"/>
              <a:cs typeface="Arial" pitchFamily="34" charset="0"/>
            </a:endParaRPr>
          </a:p>
          <a:p>
            <a:pPr algn="just"/>
            <a:endParaRPr lang="pt-BR" dirty="0">
              <a:latin typeface="Arial" pitchFamily="34" charset="0"/>
              <a:cs typeface="Arial" pitchFamily="34" charset="0"/>
            </a:endParaRPr>
          </a:p>
          <a:p>
            <a:pPr algn="just"/>
            <a:endParaRPr lang="pt-BR" dirty="0">
              <a:latin typeface="Arial" pitchFamily="34" charset="0"/>
              <a:cs typeface="Arial" pitchFamily="34" charset="0"/>
            </a:endParaRPr>
          </a:p>
          <a:p>
            <a:pPr algn="just"/>
            <a:endParaRPr lang="pt-B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916832"/>
            <a:ext cx="2808312" cy="2992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ELEMENTOS</a:t>
            </a:r>
            <a:endPara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35597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412776"/>
            <a:ext cx="460851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SEÇÃO DA ESFERA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80728"/>
            <a:ext cx="7128792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ÁREA E VOLUME DA ESFERA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16832"/>
            <a:ext cx="633670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solidFill>
                  <a:srgbClr val="002060"/>
                </a:solidFill>
              </a:rPr>
              <a:t>FUSO </a:t>
            </a:r>
            <a:r>
              <a:rPr lang="pt-BR" b="1" u="sng" dirty="0" smtClean="0">
                <a:solidFill>
                  <a:srgbClr val="002060"/>
                </a:solidFill>
              </a:rPr>
              <a:t>ESFÉRICO</a:t>
            </a:r>
            <a:endParaRPr lang="pt-BR" u="sng" dirty="0">
              <a:solidFill>
                <a:srgbClr val="00206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323528" y="1700808"/>
            <a:ext cx="30963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dirty="0">
                <a:latin typeface="Arial" pitchFamily="34" charset="0"/>
                <a:cs typeface="Arial" pitchFamily="34" charset="0"/>
              </a:rPr>
              <a:t>É a parte 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da 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superfície esférica compreendida entre dois semicírculos máximos</a:t>
            </a:r>
            <a:endParaRPr lang="pt-BR" sz="2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2800" dirty="0" smtClean="0">
                <a:latin typeface="Arial" pitchFamily="34" charset="0"/>
                <a:cs typeface="Arial" pitchFamily="34" charset="0"/>
              </a:rPr>
              <a:t>com 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o mesmo diâmetro.</a:t>
            </a:r>
          </a:p>
          <a:p>
            <a:pPr algn="just"/>
            <a:endParaRPr lang="pt-BR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556792"/>
            <a:ext cx="331236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509120"/>
            <a:ext cx="33123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CUNHA ESFÉRICA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395536" y="1628800"/>
            <a:ext cx="30243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latin typeface="Arial" pitchFamily="34" charset="0"/>
                <a:cs typeface="Arial" pitchFamily="34" charset="0"/>
              </a:rPr>
              <a:t>É o sólido limitado por dois</a:t>
            </a:r>
          </a:p>
          <a:p>
            <a:pPr algn="ctr"/>
            <a:r>
              <a:rPr lang="pt-BR" sz="3200" dirty="0">
                <a:latin typeface="Arial" pitchFamily="34" charset="0"/>
                <a:cs typeface="Arial" pitchFamily="34" charset="0"/>
              </a:rPr>
              <a:t>semicírculos e pela superfície do fuso.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700808"/>
            <a:ext cx="280831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797152"/>
            <a:ext cx="345638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97</Words>
  <Application>Microsoft Office PowerPoint</Application>
  <PresentationFormat>Apresentação na tela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7" baseType="lpstr">
      <vt:lpstr>Tema do Office</vt:lpstr>
      <vt:lpstr>ESFERA</vt:lpstr>
      <vt:lpstr>ELEMENTOS</vt:lpstr>
      <vt:lpstr>SEÇÃO DA ESFERA</vt:lpstr>
      <vt:lpstr>ÁREA E VOLUME DA ESFERA</vt:lpstr>
      <vt:lpstr>FUSO ESFÉRICO</vt:lpstr>
      <vt:lpstr>CUNHA ESFÉRICA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joao maria</dc:creator>
  <cp:lastModifiedBy>joao maria</cp:lastModifiedBy>
  <cp:revision>6</cp:revision>
  <dcterms:created xsi:type="dcterms:W3CDTF">2010-10-02T01:54:02Z</dcterms:created>
  <dcterms:modified xsi:type="dcterms:W3CDTF">2010-10-02T03:15:48Z</dcterms:modified>
</cp:coreProperties>
</file>