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4BC08-98E0-4284-8B67-E78120E38661}" type="datetimeFigureOut">
              <a:rPr lang="pt-BR" smtClean="0"/>
              <a:pPr/>
              <a:t>01/10/2010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F42AD-C871-4ADB-845A-418767951C89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CILINDRO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3816424" cy="4536504"/>
          </a:xfrm>
        </p:spPr>
        <p:txBody>
          <a:bodyPr>
            <a:noAutofit/>
          </a:bodyPr>
          <a:lstStyle/>
          <a:p>
            <a:pPr algn="just"/>
            <a:r>
              <a:rPr lang="pt-BR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Dado um circulo de centro O e raio R </a:t>
            </a:r>
            <a:r>
              <a:rPr lang="pt-BR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situado num plano α, e um segmento de reta PQ, não nulo, não paralelo e não contido em α, chama-se cilindro circular ou cilindro a reunião dos segmentos congruentes e paralelos a PQ, que tem uma extremidade no circulo e situados num mesmo semi-espaço dos determinados por </a:t>
            </a:r>
            <a:r>
              <a:rPr lang="el-GR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α</a:t>
            </a:r>
            <a:r>
              <a:rPr lang="el-G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pt-BR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BR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BR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B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B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B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pt-B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340768"/>
            <a:ext cx="446449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COTIDIANO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BR" sz="2800" dirty="0"/>
              <a:t>São comuns os objetos do nosso dia a dia que têm </a:t>
            </a:r>
            <a:r>
              <a:rPr lang="pt-BR" sz="2800" dirty="0" smtClean="0"/>
              <a:t>a forma de um cilindro, como por exemplo, um barril, um cano, etc.</a:t>
            </a:r>
          </a:p>
          <a:p>
            <a:pPr algn="just"/>
            <a:endParaRPr lang="pt-BR" dirty="0"/>
          </a:p>
          <a:p>
            <a:pPr algn="just"/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140968"/>
            <a:ext cx="62646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CILINDRO DE REVOLUÇÃO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pt-BR" sz="2400" dirty="0">
                <a:latin typeface="Arial" pitchFamily="34" charset="0"/>
                <a:cs typeface="Arial" pitchFamily="34" charset="0"/>
              </a:rPr>
              <a:t>O cilindro nasce da rotação de um retângulo em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torno </a:t>
            </a:r>
            <a:r>
              <a:rPr lang="pt-BR" sz="2400" dirty="0">
                <a:latin typeface="Arial" pitchFamily="34" charset="0"/>
                <a:cs typeface="Arial" pitchFamily="34" charset="0"/>
              </a:rPr>
              <a:t>de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seu eixo, e por isso é chamado de                           </a:t>
            </a:r>
            <a:r>
              <a:rPr lang="pt-BR" sz="2400" b="1" dirty="0" smtClean="0">
                <a:latin typeface="Arial" pitchFamily="34" charset="0"/>
                <a:cs typeface="Arial" pitchFamily="34" charset="0"/>
              </a:rPr>
              <a:t>Sólido de Revolução.</a:t>
            </a:r>
          </a:p>
          <a:p>
            <a:pPr algn="just"/>
            <a:endParaRPr lang="pt-BR" sz="24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pt-BR" sz="2400" dirty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pt-BR" sz="2400" b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pt-BR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996952"/>
            <a:ext cx="3960440" cy="334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CILINDRO EQUILÁTERO</a:t>
            </a:r>
            <a:endParaRPr lang="pt-BR" u="sng" dirty="0">
              <a:solidFill>
                <a:srgbClr val="00206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899592" y="1556792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Todo cilindro circular reto cujas secções meridianas</a:t>
            </a:r>
          </a:p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são quadradas é chamado de cilindro eqüilátero.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08920"/>
            <a:ext cx="511256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ÁREAS E VOLUME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06489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141</Words>
  <Application>Microsoft Office PowerPoint</Application>
  <PresentationFormat>Apresentação na tela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6" baseType="lpstr">
      <vt:lpstr>Tema do Office</vt:lpstr>
      <vt:lpstr>CILINDRO</vt:lpstr>
      <vt:lpstr>COTIDIANO</vt:lpstr>
      <vt:lpstr>CILINDRO DE REVOLUÇÃO</vt:lpstr>
      <vt:lpstr>CILINDRO EQUILÁTERO</vt:lpstr>
      <vt:lpstr>ÁREAS E VOLUME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CILINDRO</dc:title>
  <dc:creator>joao maria</dc:creator>
  <cp:lastModifiedBy>joao maria</cp:lastModifiedBy>
  <cp:revision>11</cp:revision>
  <dcterms:created xsi:type="dcterms:W3CDTF">2010-10-01T15:57:53Z</dcterms:created>
  <dcterms:modified xsi:type="dcterms:W3CDTF">2010-10-02T03:10:07Z</dcterms:modified>
</cp:coreProperties>
</file>