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2" r:id="rId7"/>
    <p:sldId id="261" r:id="rId8"/>
    <p:sldId id="260" r:id="rId9"/>
    <p:sldId id="264" r:id="rId1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FC85-2426-4570-8FAD-246B72FBC33A}" type="datetimeFigureOut">
              <a:rPr lang="pt-BR" smtClean="0"/>
              <a:pPr/>
              <a:t>04/10/2010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CC5D1-8552-41B6-A225-9DB85BC99C3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PRISMA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pt-BR" dirty="0" smtClean="0"/>
          </a:p>
          <a:p>
            <a:pPr algn="ctr">
              <a:buNone/>
            </a:pPr>
            <a:r>
              <a:rPr lang="pt-BR" dirty="0" smtClean="0"/>
              <a:t>É um poliedro formado por segmentos de reta </a:t>
            </a:r>
          </a:p>
          <a:p>
            <a:pPr algn="ctr">
              <a:buNone/>
            </a:pPr>
            <a:r>
              <a:rPr lang="pt-BR" dirty="0" smtClean="0"/>
              <a:t>paralelos, tais que suas extremidades pertencem a regiões distintas.   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470025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ELEMENTOS DO PRISMA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9847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PRISMA REGULAR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4" name="Espaço Reservado para Conteúdo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84076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solidFill>
                  <a:srgbClr val="002060"/>
                </a:solidFill>
              </a:rPr>
              <a:t>SECÇÃO </a:t>
            </a:r>
            <a:r>
              <a:rPr lang="pt-BR" b="1" u="sng" dirty="0" smtClean="0">
                <a:solidFill>
                  <a:srgbClr val="002060"/>
                </a:solidFill>
              </a:rPr>
              <a:t>TRANSVERSAL</a:t>
            </a:r>
            <a:endParaRPr lang="pt-BR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800" dirty="0"/>
              <a:t>Secção transversal é uma região determinada pela intersecção do prisma com um plano paralelo aos planos das bases</a:t>
            </a:r>
            <a:r>
              <a:rPr lang="pt-BR" sz="2800" dirty="0" smtClean="0"/>
              <a:t>.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140968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4900" b="1" u="sng" dirty="0">
                <a:solidFill>
                  <a:srgbClr val="002060"/>
                </a:solidFill>
              </a:rPr>
              <a:t>ÁREAS E </a:t>
            </a:r>
            <a:r>
              <a:rPr lang="pt-BR" sz="4900" b="1" u="sng" dirty="0" smtClean="0">
                <a:solidFill>
                  <a:srgbClr val="002060"/>
                </a:solidFill>
              </a:rPr>
              <a:t>VOLUME</a:t>
            </a:r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endParaRPr lang="pt-BR" u="sng" dirty="0">
              <a:solidFill>
                <a:srgbClr val="002060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55576" y="1484784"/>
            <a:ext cx="806489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 DA BASE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É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 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pt-B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do pol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í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gono da base do prisma.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2000" dirty="0">
                <a:latin typeface="Arial" pitchFamily="34" charset="0"/>
                <a:cs typeface="Arial" pitchFamily="34" charset="0"/>
              </a:rPr>
              <a:t>´</a:t>
            </a: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 LATERAL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Adicionado todas as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reas das faces laterais, encontramos a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 lateral 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pt-B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do prisma.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 TOTAL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É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 soma de todas as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reas das faces do prisma: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pt-B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= 2A</a:t>
            </a:r>
            <a:r>
              <a:rPr kumimoji="0" lang="pt-B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+ A</a:t>
            </a:r>
            <a:r>
              <a:rPr kumimoji="0" lang="pt-B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</a:t>
            </a: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VOLUME: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 volume V de um prisma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é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dado pelo produto da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á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rea da base pela altura </a:t>
            </a:r>
            <a:r>
              <a:rPr kumimoji="0" lang="pt-BR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 = A</a:t>
            </a:r>
            <a:r>
              <a:rPr kumimoji="0" lang="pt-B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. h</a:t>
            </a: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u="sng" dirty="0" smtClean="0">
                <a:solidFill>
                  <a:srgbClr val="002060"/>
                </a:solidFill>
              </a:rPr>
              <a:t>PARALELEPIPEDO RETO-RETÂNGULO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t-BR" sz="2400" dirty="0" smtClean="0"/>
              <a:t>Paralelepípedo </a:t>
            </a:r>
            <a:r>
              <a:rPr lang="pt-BR" sz="2400" dirty="0"/>
              <a:t>e um prisma cujas </a:t>
            </a:r>
            <a:r>
              <a:rPr lang="pt-BR" sz="2400" dirty="0" smtClean="0"/>
              <a:t>faces laterais são</a:t>
            </a:r>
            <a:endParaRPr lang="pt-BR" sz="2400" dirty="0"/>
          </a:p>
          <a:p>
            <a:pPr algn="ctr">
              <a:buNone/>
            </a:pPr>
            <a:r>
              <a:rPr lang="pt-BR" sz="2400" dirty="0" smtClean="0"/>
              <a:t>     retangulares</a:t>
            </a:r>
          </a:p>
          <a:p>
            <a:pPr>
              <a:buNone/>
            </a:pPr>
            <a:endParaRPr lang="pt-BR" dirty="0"/>
          </a:p>
          <a:p>
            <a:pPr>
              <a:buNone/>
            </a:pPr>
            <a:endParaRPr lang="pt-BR" dirty="0"/>
          </a:p>
        </p:txBody>
      </p:sp>
      <p:pic>
        <p:nvPicPr>
          <p:cNvPr id="5" name="Imagem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36912"/>
            <a:ext cx="54006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ÁREA, VOLUME E DIAGONAIS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t-BR" dirty="0"/>
          </a:p>
          <a:p>
            <a:r>
              <a:rPr lang="pt-BR" b="1" dirty="0"/>
              <a:t>Área Total</a:t>
            </a:r>
            <a:r>
              <a:rPr lang="pt-BR" b="1" dirty="0" smtClean="0"/>
              <a:t>:   </a:t>
            </a:r>
            <a:endParaRPr lang="pt-BR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pt-BR" b="1" dirty="0" smtClean="0"/>
          </a:p>
          <a:p>
            <a:r>
              <a:rPr lang="pt-BR" b="1" dirty="0" smtClean="0"/>
              <a:t>Volume:  </a:t>
            </a:r>
            <a:endParaRPr lang="pt-BR" dirty="0">
              <a:solidFill>
                <a:srgbClr val="002060"/>
              </a:solidFill>
            </a:endParaRPr>
          </a:p>
          <a:p>
            <a:endParaRPr lang="pt-BR" dirty="0"/>
          </a:p>
          <a:p>
            <a:r>
              <a:rPr lang="pt-BR" b="1" dirty="0" smtClean="0"/>
              <a:t>Diagonal da Base: </a:t>
            </a:r>
          </a:p>
          <a:p>
            <a:endParaRPr lang="pt-BR" dirty="0"/>
          </a:p>
          <a:p>
            <a:r>
              <a:rPr lang="pt-BR" b="1" dirty="0"/>
              <a:t>Diagonal do Cubo</a:t>
            </a:r>
            <a:r>
              <a:rPr lang="pt-BR" b="1" dirty="0" smtClean="0"/>
              <a:t>: </a:t>
            </a:r>
            <a:endParaRPr lang="pt-BR" dirty="0"/>
          </a:p>
          <a:p>
            <a:endParaRPr lang="pt-BR" dirty="0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628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pt-BR" sz="4900" b="1" u="sng" dirty="0" smtClean="0">
                <a:solidFill>
                  <a:srgbClr val="002060"/>
                </a:solidFill>
              </a:rPr>
              <a:t>CUBO</a:t>
            </a:r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sz="2700" b="1" dirty="0"/>
              <a:t>E um </a:t>
            </a:r>
            <a:r>
              <a:rPr lang="pt-BR" sz="2700" b="1" dirty="0" smtClean="0"/>
              <a:t>paralelepípedo </a:t>
            </a:r>
            <a:r>
              <a:rPr lang="pt-BR" sz="2700" b="1" dirty="0"/>
              <a:t>que possui todas as</a:t>
            </a:r>
            <a:br>
              <a:rPr lang="pt-BR" sz="2700" b="1" dirty="0"/>
            </a:br>
            <a:r>
              <a:rPr lang="pt-BR" sz="2700" b="1" dirty="0"/>
              <a:t>faces </a:t>
            </a:r>
            <a:r>
              <a:rPr lang="pt-BR" sz="2700" b="1" dirty="0" smtClean="0"/>
              <a:t>quadradas</a:t>
            </a:r>
            <a:endParaRPr lang="pt-BR" sz="2700" b="1" u="sng" dirty="0">
              <a:solidFill>
                <a:srgbClr val="002060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48880"/>
            <a:ext cx="568863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ÁREA, VOLUME E DIAGONAIS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t-BR" dirty="0"/>
          </a:p>
          <a:p>
            <a:r>
              <a:rPr lang="pt-BR" b="1" dirty="0"/>
              <a:t>Área Total</a:t>
            </a:r>
            <a:r>
              <a:rPr lang="pt-BR" b="1" dirty="0" smtClean="0"/>
              <a:t>:   </a:t>
            </a:r>
            <a:endParaRPr lang="pt-BR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pt-BR" b="1" dirty="0" smtClean="0"/>
          </a:p>
          <a:p>
            <a:r>
              <a:rPr lang="pt-BR" b="1" dirty="0" smtClean="0"/>
              <a:t>Volume:  </a:t>
            </a:r>
            <a:endParaRPr lang="pt-BR" dirty="0">
              <a:solidFill>
                <a:srgbClr val="002060"/>
              </a:solidFill>
            </a:endParaRPr>
          </a:p>
          <a:p>
            <a:endParaRPr lang="pt-BR" dirty="0"/>
          </a:p>
          <a:p>
            <a:r>
              <a:rPr lang="pt-BR" b="1" dirty="0" smtClean="0"/>
              <a:t>Diagonal da Base: </a:t>
            </a:r>
          </a:p>
          <a:p>
            <a:endParaRPr lang="pt-BR" dirty="0"/>
          </a:p>
          <a:p>
            <a:r>
              <a:rPr lang="pt-BR" b="1" dirty="0"/>
              <a:t>Diagonal do Cubo</a:t>
            </a:r>
            <a:r>
              <a:rPr lang="pt-BR" b="1" dirty="0" smtClean="0"/>
              <a:t>: </a:t>
            </a:r>
            <a:endParaRPr lang="pt-BR" dirty="0"/>
          </a:p>
          <a:p>
            <a:endParaRPr lang="pt-BR" dirty="0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628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179</Words>
  <Application>Microsoft Office PowerPoint</Application>
  <PresentationFormat>Apresentação na tela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0" baseType="lpstr">
      <vt:lpstr>Tema do Office</vt:lpstr>
      <vt:lpstr>PRISMA</vt:lpstr>
      <vt:lpstr>ELEMENTOS DO PRISMA</vt:lpstr>
      <vt:lpstr>PRISMA REGULAR</vt:lpstr>
      <vt:lpstr>SECÇÃO TRANSVERSAL</vt:lpstr>
      <vt:lpstr>ÁREAS E VOLUME </vt:lpstr>
      <vt:lpstr>PARALELEPIPEDO RETO-RETÂNGULO</vt:lpstr>
      <vt:lpstr>ÁREA, VOLUME E DIAGONAIS</vt:lpstr>
      <vt:lpstr>CUBO  E um paralelepípedo que possui todas as faces quadradas</vt:lpstr>
      <vt:lpstr>ÁREA, VOLUME E DIAGONAIS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ELEMENTOS DO PRISMA</dc:title>
  <dc:creator>joao maria</dc:creator>
  <cp:lastModifiedBy>Sr Macelo</cp:lastModifiedBy>
  <cp:revision>10</cp:revision>
  <dcterms:created xsi:type="dcterms:W3CDTF">2010-09-29T12:12:04Z</dcterms:created>
  <dcterms:modified xsi:type="dcterms:W3CDTF">2010-10-04T12:42:11Z</dcterms:modified>
</cp:coreProperties>
</file>